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0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04.08.2021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Гульфия</cp:lastModifiedBy>
  <cp:revision>1451</cp:revision>
  <dcterms:modified xsi:type="dcterms:W3CDTF">2021-08-04T10:49:28Z</dcterms:modified>
</cp:coreProperties>
</file>